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0" r:id="rId3"/>
  </p:sldIdLst>
  <p:sldSz cx="6858000" cy="9144000" type="screen4x3"/>
  <p:notesSz cx="6805295" cy="993902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P USER" initials="A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124" d="100"/>
          <a:sy n="124" d="100"/>
        </p:scale>
        <p:origin x="198" y="90"/>
      </p:cViewPr>
      <p:guideLst>
        <p:guide orient="horz" pos="2880"/>
        <p:guide pos="21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218C33AD-83D2-4A67-BD45-8769EECA59C2}" type="datetimeFigureOut">
              <a:rPr kumimoji="1" lang="ja-JP" altLang="en-US" smtClean="0"/>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2413"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6" name="フッター プレースホルダー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1682EB65-DA03-4591-84AF-B1A402BF5F77}"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06600" y="746125"/>
            <a:ext cx="2792413"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6B20B61-9317-480C-8EEF-6B556B221BE0}" type="slidenum">
              <a:rPr kumimoji="1" lang="ja-JP" altLang="en-US" smtClean="0"/>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endParaRPr kumimoji="1" lang="ja-JP" altLang="en-US"/>
          </a:p>
        </p:txBody>
      </p:sp>
      <p:sp>
        <p:nvSpPr>
          <p:cNvPr id="4" name="日付プレースホルダー 3"/>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endParaRPr kumimoji="1" lang="ja-JP" altLang="en-US"/>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endParaRPr kumimoji="1" lang="ja-JP" altLang="en-US"/>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endParaRPr kumimoji="1" lang="ja-JP" altLang="en-US"/>
          </a:p>
        </p:txBody>
      </p:sp>
      <p:sp>
        <p:nvSpPr>
          <p:cNvPr id="5" name="日付プレースホルダー 4"/>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endParaRPr kumimoji="1" lang="ja-JP" altLang="en-US"/>
          </a:p>
        </p:txBody>
      </p:sp>
      <p:sp>
        <p:nvSpPr>
          <p:cNvPr id="5" name="日付プレースホルダー 4"/>
          <p:cNvSpPr>
            <a:spLocks noGrp="1"/>
          </p:cNvSpPr>
          <p:nvPr>
            <p:ph type="dt" sz="half" idx="10"/>
          </p:nvPr>
        </p:nvSpPr>
        <p:spPr/>
        <p:txBody>
          <a:bodyPr/>
          <a:lstStyle/>
          <a:p>
            <a:fld id="{18FD8803-44F1-4828-89D0-4F66EEB73446}"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D90DE3-13B1-412B-801F-9E3C8CD63EFB}" type="slidenum">
              <a:rPr kumimoji="1" lang="ja-JP" altLang="en-US" smtClean="0"/>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8FD8803-44F1-4828-89D0-4F66EEB73446}" type="datetimeFigureOut">
              <a:rPr kumimoji="1" lang="ja-JP" altLang="en-US" smtClean="0"/>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1D90DE3-13B1-412B-801F-9E3C8CD63EFB}"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73355" y="901700"/>
            <a:ext cx="6499860" cy="5487670"/>
          </a:xfrm>
          <a:prstGeom prst="roundRect">
            <a:avLst/>
          </a:prstGeom>
          <a:gradFill flip="none" rotWithShape="1">
            <a:gsLst>
              <a:gs pos="0">
                <a:schemeClr val="accent1">
                  <a:shade val="51000"/>
                  <a:satMod val="130000"/>
                  <a:alpha val="2000"/>
                </a:schemeClr>
              </a:gs>
              <a:gs pos="80000">
                <a:schemeClr val="accent1">
                  <a:shade val="93000"/>
                  <a:satMod val="130000"/>
                  <a:alpha val="2000"/>
                </a:schemeClr>
              </a:gs>
              <a:gs pos="100000">
                <a:schemeClr val="accent1">
                  <a:shade val="94000"/>
                  <a:satMod val="135000"/>
                  <a:alpha val="2000"/>
                </a:schemeClr>
              </a:gs>
            </a:gsLst>
            <a:lin ang="16200000" scaled="0"/>
            <a:tileRect/>
          </a:gradFill>
          <a:ln w="19050">
            <a:solidFill>
              <a:schemeClr val="tx1"/>
            </a:solidFill>
          </a:ln>
        </p:spPr>
        <p:style>
          <a:lnRef idx="1">
            <a:schemeClr val="accent1"/>
          </a:lnRef>
          <a:fillRef idx="3">
            <a:schemeClr val="accent1"/>
          </a:fillRef>
          <a:effectRef idx="2">
            <a:schemeClr val="accent1"/>
          </a:effectRef>
          <a:fontRef idx="minor">
            <a:schemeClr val="lt1"/>
          </a:fontRef>
        </p:style>
        <p:txBody>
          <a:bodyPr/>
          <a:lstStyle/>
          <a:p>
            <a:endParaRPr lang="ja-JP" altLang="en-US" dirty="0"/>
          </a:p>
        </p:txBody>
      </p:sp>
      <p:sp>
        <p:nvSpPr>
          <p:cNvPr id="14" name="テキスト ボックス 13"/>
          <p:cNvSpPr txBox="1"/>
          <p:nvPr/>
        </p:nvSpPr>
        <p:spPr>
          <a:xfrm>
            <a:off x="115570" y="1074738"/>
            <a:ext cx="6664960" cy="706755"/>
          </a:xfrm>
          <a:prstGeom prst="rect">
            <a:avLst/>
          </a:prstGeom>
          <a:noFill/>
          <a:ln w="3175" cmpd="sng">
            <a:noFill/>
          </a:ln>
        </p:spPr>
        <p:txBody>
          <a:bodyPr wrap="square" rtlCol="0" anchor="ctr">
            <a:spAutoFit/>
          </a:bodyPr>
          <a:lstStyle/>
          <a:p>
            <a:pPr algn="ctr"/>
            <a:r>
              <a:rPr lang="ja-JP" altLang="en-US" sz="4000" u="sng" dirty="0">
                <a:latin typeface="HGP創英角ｺﾞｼｯｸUB" panose="020B0A00000000000000" pitchFamily="50" charset="-128"/>
                <a:ea typeface="HGP創英角ｺﾞｼｯｸUB" panose="020B0A00000000000000" pitchFamily="50" charset="-128"/>
                <a:cs typeface="ヒラギノ角ゴ Pro W3"/>
              </a:rPr>
              <a:t>子どもの運動療育の可能性</a:t>
            </a:r>
            <a:endParaRPr lang="ja-JP" altLang="en-US" sz="4000" u="sng" dirty="0">
              <a:latin typeface="HGP創英角ｺﾞｼｯｸUB" panose="020B0A00000000000000" pitchFamily="50" charset="-128"/>
              <a:ea typeface="HGP創英角ｺﾞｼｯｸUB" panose="020B0A00000000000000" pitchFamily="50" charset="-128"/>
              <a:cs typeface="ヒラギノ角ゴ Pro W3"/>
            </a:endParaRPr>
          </a:p>
        </p:txBody>
      </p:sp>
      <p:sp>
        <p:nvSpPr>
          <p:cNvPr id="16" name="テキスト ボックス 15"/>
          <p:cNvSpPr txBox="1"/>
          <p:nvPr/>
        </p:nvSpPr>
        <p:spPr>
          <a:xfrm>
            <a:off x="240030" y="1724660"/>
            <a:ext cx="6494780" cy="3830955"/>
          </a:xfrm>
          <a:prstGeom prst="rect">
            <a:avLst/>
          </a:prstGeom>
          <a:noFill/>
        </p:spPr>
        <p:txBody>
          <a:bodyPr wrap="square" rtlCol="0" anchor="t">
            <a:spAutoFit/>
          </a:bodyPr>
          <a:lstStyle/>
          <a:p>
            <a:pPr>
              <a:lnSpc>
                <a:spcPct val="150000"/>
              </a:lnSpc>
            </a:pPr>
            <a:r>
              <a:rPr lang="ja-JP" altLang="en-US" sz="1600" b="1" dirty="0"/>
              <a:t>なぜ子供は走り回るんだろう・・・突然怒り出すんだろう・・・</a:t>
            </a:r>
            <a:endParaRPr lang="ja-JP" altLang="en-US" sz="1600" b="1" dirty="0"/>
          </a:p>
          <a:p>
            <a:pPr>
              <a:lnSpc>
                <a:spcPct val="150000"/>
              </a:lnSpc>
            </a:pPr>
            <a:r>
              <a:rPr lang="ja-JP" altLang="en-US" sz="1600" b="1" dirty="0"/>
              <a:t>そんな疑問に寄り添いながら「運動」のスペシャリストをゲストにお話しする機会を作りました。</a:t>
            </a:r>
            <a:endParaRPr lang="ja-JP" altLang="en-US" sz="1600" b="1" dirty="0"/>
          </a:p>
          <a:p>
            <a:pPr>
              <a:lnSpc>
                <a:spcPct val="150000"/>
              </a:lnSpc>
            </a:pPr>
            <a:r>
              <a:rPr lang="ja-JP" altLang="en-US" sz="1600" b="1" dirty="0"/>
              <a:t>ゲストは、スポーツトレーナーで子どもの運動指導は放課後等デイサービスで始めた坂口トレーナー。月</a:t>
            </a:r>
            <a:r>
              <a:rPr lang="en-US" altLang="ja-JP" sz="1600" b="1" dirty="0"/>
              <a:t>200</a:t>
            </a:r>
            <a:r>
              <a:rPr lang="ja-JP" altLang="en-US" sz="1600" b="1" dirty="0"/>
              <a:t>名を超える子どもたちへの運動指導を通じて得た経験や知識を踏まえて、運動療育の可能性をお聞きします。</a:t>
            </a:r>
            <a:endParaRPr lang="en-US" altLang="ja-JP" sz="1600" b="1" dirty="0"/>
          </a:p>
          <a:p>
            <a:pPr>
              <a:lnSpc>
                <a:spcPct val="150000"/>
              </a:lnSpc>
            </a:pPr>
            <a:r>
              <a:rPr lang="en-US" altLang="ja-JP" sz="1600" b="1" dirty="0"/>
              <a:t>【</a:t>
            </a:r>
            <a:r>
              <a:rPr lang="ja-JP" altLang="en-US" sz="1600" b="1" dirty="0"/>
              <a:t>日程</a:t>
            </a:r>
            <a:r>
              <a:rPr lang="en-US" altLang="ja-JP" sz="1600" b="1" dirty="0"/>
              <a:t>】8</a:t>
            </a:r>
            <a:r>
              <a:rPr lang="ja-JP" altLang="en-US" sz="1600" b="1" dirty="0"/>
              <a:t>月</a:t>
            </a:r>
            <a:r>
              <a:rPr lang="en-US" altLang="ja-JP" sz="1600" b="1" dirty="0"/>
              <a:t>23</a:t>
            </a:r>
            <a:r>
              <a:rPr lang="ja-JP" altLang="en-US" sz="1600" b="1" dirty="0"/>
              <a:t>日</a:t>
            </a:r>
            <a:r>
              <a:rPr lang="en-US" altLang="ja-JP" sz="1600" b="1" dirty="0"/>
              <a:t>(</a:t>
            </a:r>
            <a:r>
              <a:rPr lang="ja-JP" altLang="en-US" sz="1600" b="1" dirty="0"/>
              <a:t>土</a:t>
            </a:r>
            <a:r>
              <a:rPr lang="en-US" altLang="ja-JP" sz="1600" b="1" dirty="0"/>
              <a:t>)9</a:t>
            </a:r>
            <a:r>
              <a:rPr lang="ja-JP" altLang="en-US" sz="1600" b="1" dirty="0"/>
              <a:t>時</a:t>
            </a:r>
            <a:r>
              <a:rPr lang="en-US" altLang="ja-JP" sz="1600" b="1" dirty="0"/>
              <a:t>00</a:t>
            </a:r>
            <a:r>
              <a:rPr lang="ja-JP" altLang="en-US" sz="1600" b="1" dirty="0"/>
              <a:t>分～</a:t>
            </a:r>
            <a:r>
              <a:rPr lang="en-US" altLang="ja-JP" sz="1600" b="1" dirty="0"/>
              <a:t>10</a:t>
            </a:r>
            <a:r>
              <a:rPr lang="ja-JP" altLang="en-US" sz="1600" b="1" dirty="0"/>
              <a:t>時</a:t>
            </a:r>
            <a:r>
              <a:rPr lang="en-US" altLang="ja-JP" sz="1600" b="1" dirty="0"/>
              <a:t>30</a:t>
            </a:r>
            <a:r>
              <a:rPr lang="ja-JP" altLang="en-US" sz="1600" b="1" dirty="0"/>
              <a:t>分　　　【定員】</a:t>
            </a:r>
            <a:r>
              <a:rPr lang="en-US" altLang="ja-JP" sz="1600" b="1" dirty="0"/>
              <a:t>10</a:t>
            </a:r>
            <a:r>
              <a:rPr lang="ja-JP" altLang="en-US" sz="1600" b="1" dirty="0"/>
              <a:t>名程度</a:t>
            </a:r>
            <a:endParaRPr lang="ja-JP" altLang="en-US" sz="1600" b="1" dirty="0"/>
          </a:p>
          <a:p>
            <a:pPr>
              <a:lnSpc>
                <a:spcPct val="150000"/>
              </a:lnSpc>
            </a:pPr>
            <a:r>
              <a:rPr lang="ja-JP" altLang="en-US" sz="1600" b="1" dirty="0"/>
              <a:t>【費用】無料　</a:t>
            </a:r>
            <a:r>
              <a:rPr lang="en-US" altLang="ja-JP" sz="1600" b="1" dirty="0"/>
              <a:t>【</a:t>
            </a:r>
            <a:r>
              <a:rPr lang="ja-JP" altLang="en-US" sz="1600" b="1" dirty="0"/>
              <a:t>会場</a:t>
            </a:r>
            <a:r>
              <a:rPr lang="en-US" altLang="ja-JP" sz="1600" b="1" dirty="0"/>
              <a:t>】</a:t>
            </a:r>
            <a:r>
              <a:rPr lang="ja-JP" altLang="en-US" sz="1600" b="1" dirty="0"/>
              <a:t>とりっくおあとりーと府中</a:t>
            </a:r>
            <a:endParaRPr lang="en-US" altLang="ja-JP" sz="1600" b="1" dirty="0"/>
          </a:p>
          <a:p>
            <a:pPr>
              <a:lnSpc>
                <a:spcPct val="150000"/>
              </a:lnSpc>
            </a:pPr>
            <a:r>
              <a:rPr lang="en-US" altLang="ja-JP" sz="1600" b="1" dirty="0"/>
              <a:t>【</a:t>
            </a:r>
            <a:r>
              <a:rPr lang="ja-JP" altLang="en-US" sz="1600" b="1" dirty="0"/>
              <a:t>申込方法</a:t>
            </a:r>
            <a:r>
              <a:rPr lang="en-US" altLang="ja-JP" sz="1600" b="1" dirty="0"/>
              <a:t>】</a:t>
            </a:r>
            <a:r>
              <a:rPr lang="ja-JP" altLang="en-US" sz="1600" b="1" dirty="0"/>
              <a:t>「とりっくおあとりーと府中」へ直接申込みください。</a:t>
            </a:r>
            <a:endParaRPr lang="en-US" altLang="ja-JP" sz="1600" b="1" dirty="0"/>
          </a:p>
          <a:p>
            <a:pPr>
              <a:lnSpc>
                <a:spcPct val="150000"/>
              </a:lnSpc>
            </a:pPr>
            <a:r>
              <a:rPr lang="ja-JP" altLang="en-US" b="1" dirty="0"/>
              <a:t>　　　　　　　　　　　</a:t>
            </a:r>
            <a:r>
              <a:rPr lang="ja-JP" altLang="en-US" sz="1600" b="1" dirty="0"/>
              <a:t>　</a:t>
            </a:r>
            <a:endParaRPr lang="ja-JP" altLang="en-US" sz="1600" b="1" dirty="0"/>
          </a:p>
        </p:txBody>
      </p:sp>
      <p:sp>
        <p:nvSpPr>
          <p:cNvPr id="19" name="円形吹き出し 18"/>
          <p:cNvSpPr/>
          <p:nvPr/>
        </p:nvSpPr>
        <p:spPr>
          <a:xfrm>
            <a:off x="252730" y="229235"/>
            <a:ext cx="3764915" cy="769620"/>
          </a:xfrm>
          <a:prstGeom prst="wedgeEllipseCallout">
            <a:avLst>
              <a:gd name="adj1" fmla="val 5898"/>
              <a:gd name="adj2" fmla="val 61965"/>
            </a:avLst>
          </a:prstGeom>
          <a:solidFill>
            <a:schemeClr val="bg1">
              <a:lumMod val="85000"/>
            </a:schemeClr>
          </a:solidFill>
          <a:ln>
            <a:solidFill>
              <a:schemeClr val="tx1"/>
            </a:solidFill>
          </a:ln>
        </p:spPr>
        <p:style>
          <a:lnRef idx="1">
            <a:schemeClr val="accent1"/>
          </a:lnRef>
          <a:fillRef idx="3">
            <a:schemeClr val="accent1"/>
          </a:fillRef>
          <a:effectRef idx="2">
            <a:schemeClr val="accent1"/>
          </a:effectRef>
          <a:fontRef idx="minor">
            <a:schemeClr val="lt1"/>
          </a:fontRef>
        </p:style>
      </p:sp>
      <p:sp>
        <p:nvSpPr>
          <p:cNvPr id="21" name="テキスト ボックス 20"/>
          <p:cNvSpPr txBox="1"/>
          <p:nvPr/>
        </p:nvSpPr>
        <p:spPr>
          <a:xfrm>
            <a:off x="447675" y="407988"/>
            <a:ext cx="3479800" cy="398780"/>
          </a:xfrm>
          <a:prstGeom prst="rect">
            <a:avLst/>
          </a:prstGeom>
          <a:noFill/>
        </p:spPr>
        <p:txBody>
          <a:bodyPr wrap="square" rtlCol="0" anchor="ctr">
            <a:spAutoFit/>
          </a:bodyPr>
          <a:lstStyle/>
          <a:p>
            <a:pPr algn="ctr"/>
            <a:r>
              <a:rPr lang="ja-JP" altLang="en-US" sz="2000" b="1" dirty="0"/>
              <a:t>スポーツトレーナーと話そう♪</a:t>
            </a:r>
            <a:endParaRPr lang="ja-JP" altLang="en-US" sz="2000" b="1" dirty="0"/>
          </a:p>
        </p:txBody>
      </p:sp>
      <p:sp>
        <p:nvSpPr>
          <p:cNvPr id="17" name="テキスト ボックス 16"/>
          <p:cNvSpPr txBox="1"/>
          <p:nvPr/>
        </p:nvSpPr>
        <p:spPr>
          <a:xfrm>
            <a:off x="2150110" y="6603365"/>
            <a:ext cx="4487545" cy="2245360"/>
          </a:xfrm>
          <a:prstGeom prst="rect">
            <a:avLst/>
          </a:prstGeom>
          <a:noFill/>
        </p:spPr>
        <p:txBody>
          <a:bodyPr wrap="square" rtlCol="0" anchor="t">
            <a:spAutoFit/>
          </a:bodyPr>
          <a:lstStyle/>
          <a:p>
            <a:r>
              <a:rPr lang="en-US" altLang="ja-JP" sz="1400" b="1" dirty="0"/>
              <a:t>【</a:t>
            </a:r>
            <a:r>
              <a:rPr lang="ja-JP" altLang="en-US" sz="1400" b="1" dirty="0"/>
              <a:t>担当・プロフィール</a:t>
            </a:r>
            <a:r>
              <a:rPr lang="en-US" altLang="ja-JP" sz="1400" b="1" dirty="0"/>
              <a:t>】</a:t>
            </a:r>
            <a:r>
              <a:rPr lang="ja-JP" altLang="en-US" sz="1400" b="1" dirty="0"/>
              <a:t>坂口泰亮</a:t>
            </a:r>
            <a:r>
              <a:rPr lang="en-US" altLang="ja-JP" sz="1400" b="1" dirty="0"/>
              <a:t>(</a:t>
            </a:r>
            <a:r>
              <a:rPr lang="ja-JP" altLang="en-US" sz="1400" b="1" dirty="0"/>
              <a:t>さかぐちたいすけ</a:t>
            </a:r>
            <a:r>
              <a:rPr lang="en-US" altLang="ja-JP" sz="1400" b="1" dirty="0"/>
              <a:t>)</a:t>
            </a:r>
            <a:endParaRPr lang="en-US" altLang="ja-JP" sz="1400" b="1" dirty="0"/>
          </a:p>
          <a:p>
            <a:r>
              <a:rPr lang="ja-JP" altLang="en-US" sz="1400" b="1" dirty="0"/>
              <a:t>資格　</a:t>
            </a:r>
            <a:r>
              <a:rPr lang="en-US" altLang="ja-JP" sz="1400" b="1" dirty="0">
                <a:latin typeface="+mn-ea"/>
              </a:rPr>
              <a:t>NSCA-CPT</a:t>
            </a:r>
            <a:r>
              <a:rPr lang="ja-JP" altLang="en-US" sz="1400" b="1" dirty="0" err="1">
                <a:latin typeface="+mn-ea"/>
              </a:rPr>
              <a:t>、</a:t>
            </a:r>
            <a:r>
              <a:rPr lang="ja-JP" altLang="en-US" sz="1400" b="1" dirty="0"/>
              <a:t>メンタル心理カウンセラー</a:t>
            </a:r>
            <a:endParaRPr lang="en-US" altLang="ja-JP" sz="1400" b="1" dirty="0"/>
          </a:p>
          <a:p>
            <a:r>
              <a:rPr lang="ja-JP" altLang="en-US" sz="1400" b="1" dirty="0"/>
              <a:t>スポーツと旅が大好きなスポーツトレーナーです。</a:t>
            </a:r>
            <a:endParaRPr lang="en-US" altLang="ja-JP" sz="1400" b="1" dirty="0"/>
          </a:p>
          <a:p>
            <a:r>
              <a:rPr lang="ja-JP" altLang="en-US" sz="1400" b="1" dirty="0"/>
              <a:t>子どもの運動教室</a:t>
            </a:r>
            <a:r>
              <a:rPr lang="en-US" altLang="ja-JP" sz="1400" b="1" dirty="0"/>
              <a:t>Base</a:t>
            </a:r>
            <a:r>
              <a:rPr lang="ja-JP" altLang="en-US" sz="1400" b="1" dirty="0"/>
              <a:t>　主催。</a:t>
            </a:r>
            <a:endParaRPr lang="ja-JP" altLang="en-US" sz="1400" b="1" dirty="0"/>
          </a:p>
          <a:p>
            <a:r>
              <a:rPr lang="en-US" altLang="ja-JP" sz="1400" b="1" dirty="0"/>
              <a:t>[</a:t>
            </a:r>
            <a:r>
              <a:rPr lang="ja-JP" altLang="en-US" sz="1400" b="1" dirty="0"/>
              <a:t>実績</a:t>
            </a:r>
            <a:r>
              <a:rPr lang="ja-JP" altLang="en-US" sz="1400" b="1" dirty="0"/>
              <a:t>～子ども編～</a:t>
            </a:r>
            <a:r>
              <a:rPr lang="en-US" altLang="ja-JP" sz="1400" b="1" dirty="0"/>
              <a:t>]</a:t>
            </a:r>
            <a:endParaRPr lang="ja-JP" altLang="en-US" sz="1400" b="1" dirty="0"/>
          </a:p>
          <a:p>
            <a:r>
              <a:rPr lang="ja-JP" altLang="en-US" sz="1400" b="1" dirty="0"/>
              <a:t>●放課後等デイサービス　施設立ち上げ</a:t>
            </a:r>
            <a:endParaRPr lang="ja-JP" altLang="en-US" sz="1400" b="1" dirty="0"/>
          </a:p>
          <a:p>
            <a:r>
              <a:rPr lang="ja-JP" altLang="en-US" sz="1400" b="1" dirty="0"/>
              <a:t>●子どもの運動教室　事務局プロデューサー</a:t>
            </a:r>
            <a:endParaRPr lang="ja-JP" altLang="en-US" sz="1400" b="1" dirty="0"/>
          </a:p>
          <a:p>
            <a:r>
              <a:rPr lang="ja-JP" altLang="en-US" sz="1400" b="1" dirty="0"/>
              <a:t>●プロ野球球団　マルチスポーツスクール事業立ち上げ</a:t>
            </a:r>
            <a:endParaRPr lang="ja-JP" altLang="en-US" sz="1400" b="1" dirty="0"/>
          </a:p>
          <a:p>
            <a:r>
              <a:rPr lang="ja-JP" altLang="en-US" sz="1400" b="1" dirty="0"/>
              <a:t>好きな言葉「ＨＡＰＰＹ」　仕事のテーマ「まず一歩」</a:t>
            </a:r>
            <a:endParaRPr lang="en-US" altLang="ja-JP" sz="1400" b="1" dirty="0"/>
          </a:p>
          <a:p>
            <a:r>
              <a:rPr lang="ja-JP" altLang="en-US" sz="1400" b="1" dirty="0"/>
              <a:t>人生のテーマ「世界の人々に笑顔を」</a:t>
            </a:r>
            <a:endParaRPr lang="ja-JP" altLang="en-US" sz="1400" b="1" dirty="0"/>
          </a:p>
        </p:txBody>
      </p:sp>
      <p:sp>
        <p:nvSpPr>
          <p:cNvPr id="2" name="四角形: 角を丸くする 1"/>
          <p:cNvSpPr/>
          <p:nvPr/>
        </p:nvSpPr>
        <p:spPr>
          <a:xfrm>
            <a:off x="173990" y="6531610"/>
            <a:ext cx="6499225" cy="2317115"/>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 name="図形 23" descr="6277"/>
          <p:cNvPicPr>
            <a:picLocks noChangeAspect="1"/>
          </p:cNvPicPr>
          <p:nvPr/>
        </p:nvPicPr>
        <p:blipFill>
          <a:blip r:embed="rId1"/>
          <a:stretch>
            <a:fillRect/>
          </a:stretch>
        </p:blipFill>
        <p:spPr>
          <a:xfrm>
            <a:off x="519430" y="6756400"/>
            <a:ext cx="1400175" cy="1866902"/>
          </a:xfrm>
          <a:prstGeom prst="rect">
            <a:avLst/>
          </a:prstGeom>
        </p:spPr>
      </p:pic>
      <p:pic>
        <p:nvPicPr>
          <p:cNvPr id="20" name="図形 19" descr="6275"/>
          <p:cNvPicPr>
            <a:picLocks noChangeAspect="1"/>
          </p:cNvPicPr>
          <p:nvPr/>
        </p:nvPicPr>
        <p:blipFill>
          <a:blip r:embed="rId2"/>
          <a:srcRect b="2693"/>
          <a:stretch>
            <a:fillRect/>
          </a:stretch>
        </p:blipFill>
        <p:spPr>
          <a:xfrm>
            <a:off x="4844415" y="5102225"/>
            <a:ext cx="1430528" cy="1044000"/>
          </a:xfrm>
          <a:prstGeom prst="rect">
            <a:avLst/>
          </a:prstGeom>
        </p:spPr>
      </p:pic>
      <p:pic>
        <p:nvPicPr>
          <p:cNvPr id="3" name="図形 2" descr="6272"/>
          <p:cNvPicPr>
            <a:picLocks noChangeAspect="1"/>
          </p:cNvPicPr>
          <p:nvPr/>
        </p:nvPicPr>
        <p:blipFill>
          <a:blip r:embed="rId3"/>
          <a:srcRect t="-9760" b="9157"/>
          <a:stretch>
            <a:fillRect/>
          </a:stretch>
        </p:blipFill>
        <p:spPr>
          <a:xfrm>
            <a:off x="2583815" y="5016805"/>
            <a:ext cx="1690624" cy="1133555"/>
          </a:xfrm>
          <a:prstGeom prst="rect">
            <a:avLst/>
          </a:prstGeom>
        </p:spPr>
      </p:pic>
      <p:pic>
        <p:nvPicPr>
          <p:cNvPr id="4" name="図形 3" descr="6276"/>
          <p:cNvPicPr>
            <a:picLocks noChangeAspect="1"/>
          </p:cNvPicPr>
          <p:nvPr/>
        </p:nvPicPr>
        <p:blipFill>
          <a:blip r:embed="rId4"/>
          <a:srcRect l="-27923" r="28228"/>
          <a:stretch>
            <a:fillRect/>
          </a:stretch>
        </p:blipFill>
        <p:spPr>
          <a:xfrm>
            <a:off x="180670" y="5106035"/>
            <a:ext cx="1836010" cy="1036269"/>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503</Words>
  <Application>WPS Presentation</Application>
  <PresentationFormat>画面に合わせる (4:3)</PresentationFormat>
  <Paragraphs>23</Paragraphs>
  <Slides>1</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ＭＳ Ｐゴシック</vt:lpstr>
      <vt:lpstr>Wingdings</vt:lpstr>
      <vt:lpstr>HGP創英角ｺﾞｼｯｸUB</vt:lpstr>
      <vt:lpstr>ヒラギノ角ゴ Pro W3</vt:lpstr>
      <vt:lpstr>Segoe Print</vt:lpstr>
      <vt:lpstr>Calibri</vt:lpstr>
      <vt:lpstr>Microsoft YaHei</vt:lpstr>
      <vt:lpstr>ＭＳ Ｐゴシック</vt:lpstr>
      <vt:lpstr>Arial Unicode MS</vt:lpstr>
      <vt:lpstr>Office ​​テーマ</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aspuser</dc:creator>
  <cp:lastModifiedBy>Owner</cp:lastModifiedBy>
  <cp:revision>63</cp:revision>
  <cp:lastPrinted>2022-01-25T00:51:00Z</cp:lastPrinted>
  <dcterms:created xsi:type="dcterms:W3CDTF">2019-03-25T06:00:00Z</dcterms:created>
  <dcterms:modified xsi:type="dcterms:W3CDTF">2025-07-02T02:50:56Z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1041-11.8.2.8531</vt:lpwstr>
  </property>
</Properties>
</file>